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80" d="100"/>
          <a:sy n="80" d="100"/>
        </p:scale>
        <p:origin x="-1116" y="-3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08.06.2021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08.06.2021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08.06.2021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08.06.2021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08.06.2021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08.06.2021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08.06.2021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08.06.2021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IMG-20190511-WA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172" y="2617566"/>
            <a:ext cx="2073383" cy="1610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2159~1\AppData\Local\Temp\Rar$DIa0.179\IMG_20210415_13250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4"/>
          <a:stretch/>
        </p:blipFill>
        <p:spPr bwMode="auto">
          <a:xfrm>
            <a:off x="2089848" y="2993221"/>
            <a:ext cx="2842191" cy="1552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41470" y="4645533"/>
            <a:ext cx="3026197" cy="43204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5-8 сыйныфлар арасында үткәрелгән грамматик КВН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30789" y="4545393"/>
            <a:ext cx="2180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Милли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уеннар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декадасы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20852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9817" y="1956469"/>
            <a:ext cx="3717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телне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саклау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яклау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үстерү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буклетлар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бәйгесе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16210609276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6" y="2617566"/>
            <a:ext cx="2532411" cy="18982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IMG-20190511-WA00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3290" y="3082665"/>
            <a:ext cx="2155488" cy="1616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021568"/>
            <a:ext cx="2337994" cy="1615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" descr="C:\Users\Алия\AppData\Local\Microsoft\Windows\INetCache\Content.Word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49" y="402253"/>
            <a:ext cx="2458501" cy="1508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566" y="1156711"/>
            <a:ext cx="2304256" cy="1533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351" y="388109"/>
            <a:ext cx="2471922" cy="15089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3376</TotalTime>
  <Words>24</Words>
  <Application>Microsoft Office PowerPoint</Application>
  <PresentationFormat>Экран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478</cp:revision>
  <cp:lastPrinted>2021-02-01T07:48:05Z</cp:lastPrinted>
  <dcterms:created xsi:type="dcterms:W3CDTF">2015-10-13T08:15:21Z</dcterms:created>
  <dcterms:modified xsi:type="dcterms:W3CDTF">2021-06-08T07:27:47Z</dcterms:modified>
</cp:coreProperties>
</file>